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7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82" r:id="rId23"/>
    <p:sldId id="433" r:id="rId24"/>
    <p:sldId id="319" r:id="rId25"/>
    <p:sldId id="411" r:id="rId26"/>
    <p:sldId id="427" r:id="rId27"/>
    <p:sldId id="428" r:id="rId28"/>
    <p:sldId id="429" r:id="rId29"/>
    <p:sldId id="431" r:id="rId30"/>
    <p:sldId id="430" r:id="rId31"/>
    <p:sldId id="432" r:id="rId32"/>
    <p:sldId id="397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16" r:id="rId42"/>
    <p:sldId id="415" r:id="rId43"/>
    <p:sldId id="418" r:id="rId44"/>
    <p:sldId id="417" r:id="rId45"/>
    <p:sldId id="434" r:id="rId46"/>
    <p:sldId id="419" r:id="rId47"/>
    <p:sldId id="420" r:id="rId48"/>
    <p:sldId id="422" r:id="rId49"/>
    <p:sldId id="436" r:id="rId50"/>
    <p:sldId id="423" r:id="rId51"/>
    <p:sldId id="425" r:id="rId52"/>
    <p:sldId id="426" r:id="rId53"/>
    <p:sldId id="446" r:id="rId54"/>
    <p:sldId id="445" r:id="rId55"/>
    <p:sldId id="439" r:id="rId56"/>
    <p:sldId id="441" r:id="rId57"/>
    <p:sldId id="437" r:id="rId58"/>
    <p:sldId id="442" r:id="rId59"/>
    <p:sldId id="443" r:id="rId60"/>
    <p:sldId id="444" r:id="rId61"/>
    <p:sldId id="440" r:id="rId62"/>
    <p:sldId id="447" r:id="rId63"/>
    <p:sldId id="494" r:id="rId64"/>
    <p:sldId id="484" r:id="rId65"/>
    <p:sldId id="485" r:id="rId66"/>
    <p:sldId id="486" r:id="rId67"/>
    <p:sldId id="487" r:id="rId68"/>
    <p:sldId id="438" r:id="rId69"/>
    <p:sldId id="448" r:id="rId70"/>
    <p:sldId id="449" r:id="rId71"/>
    <p:sldId id="450" r:id="rId72"/>
    <p:sldId id="464" r:id="rId73"/>
    <p:sldId id="451" r:id="rId74"/>
    <p:sldId id="453" r:id="rId75"/>
    <p:sldId id="454" r:id="rId76"/>
    <p:sldId id="455" r:id="rId77"/>
    <p:sldId id="452" r:id="rId78"/>
    <p:sldId id="456" r:id="rId79"/>
    <p:sldId id="457" r:id="rId80"/>
    <p:sldId id="493" r:id="rId81"/>
    <p:sldId id="465" r:id="rId82"/>
    <p:sldId id="458" r:id="rId83"/>
    <p:sldId id="459" r:id="rId84"/>
    <p:sldId id="460" r:id="rId85"/>
    <p:sldId id="461" r:id="rId86"/>
    <p:sldId id="463" r:id="rId87"/>
    <p:sldId id="466" r:id="rId88"/>
    <p:sldId id="468" r:id="rId89"/>
    <p:sldId id="323" r:id="rId90"/>
    <p:sldId id="292" r:id="rId91"/>
    <p:sldId id="290" r:id="rId92"/>
    <p:sldId id="293" r:id="rId93"/>
    <p:sldId id="294" r:id="rId94"/>
    <p:sldId id="295" r:id="rId95"/>
    <p:sldId id="303" r:id="rId96"/>
    <p:sldId id="359" r:id="rId97"/>
    <p:sldId id="297" r:id="rId98"/>
    <p:sldId id="296" r:id="rId99"/>
    <p:sldId id="298" r:id="rId100"/>
    <p:sldId id="305" r:id="rId101"/>
    <p:sldId id="306" r:id="rId102"/>
    <p:sldId id="307" r:id="rId103"/>
    <p:sldId id="401" r:id="rId104"/>
    <p:sldId id="310" r:id="rId105"/>
    <p:sldId id="325" r:id="rId106"/>
    <p:sldId id="400" r:id="rId107"/>
    <p:sldId id="398" r:id="rId108"/>
    <p:sldId id="326" r:id="rId109"/>
    <p:sldId id="321" r:id="rId110"/>
    <p:sldId id="483" r:id="rId111"/>
    <p:sldId id="327" r:id="rId112"/>
    <p:sldId id="328" r:id="rId113"/>
    <p:sldId id="330" r:id="rId114"/>
    <p:sldId id="332" r:id="rId115"/>
    <p:sldId id="333" r:id="rId116"/>
    <p:sldId id="334" r:id="rId117"/>
    <p:sldId id="357" r:id="rId118"/>
    <p:sldId id="490" r:id="rId119"/>
    <p:sldId id="488" r:id="rId120"/>
    <p:sldId id="335" r:id="rId121"/>
    <p:sldId id="402" r:id="rId122"/>
    <p:sldId id="489" r:id="rId123"/>
    <p:sldId id="339" r:id="rId124"/>
    <p:sldId id="403" r:id="rId125"/>
    <p:sldId id="404" r:id="rId126"/>
    <p:sldId id="491" r:id="rId127"/>
    <p:sldId id="492" r:id="rId128"/>
    <p:sldId id="342" r:id="rId129"/>
    <p:sldId id="343" r:id="rId130"/>
    <p:sldId id="344" r:id="rId131"/>
    <p:sldId id="373" r:id="rId132"/>
    <p:sldId id="345" r:id="rId133"/>
    <p:sldId id="347" r:id="rId134"/>
    <p:sldId id="348" r:id="rId135"/>
    <p:sldId id="405" r:id="rId136"/>
    <p:sldId id="406" r:id="rId137"/>
    <p:sldId id="351" r:id="rId138"/>
    <p:sldId id="355" r:id="rId139"/>
    <p:sldId id="407" r:id="rId140"/>
    <p:sldId id="408" r:id="rId141"/>
    <p:sldId id="383" r:id="rId142"/>
    <p:sldId id="481" r:id="rId143"/>
    <p:sldId id="300" r:id="rId144"/>
    <p:sldId id="414" r:id="rId145"/>
    <p:sldId id="363" r:id="rId1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Works remotely from </a:t>
            </a:r>
            <a:r>
              <a:rPr lang="en-US" sz="2400" dirty="0" smtClean="0"/>
              <a:t>Wroclaw</a:t>
            </a:r>
          </a:p>
          <a:p>
            <a:pPr fontAlgn="base"/>
            <a:r>
              <a:rPr lang="en-US" sz="2400" dirty="0" smtClean="0"/>
              <a:t>Co-founder </a:t>
            </a:r>
            <a:r>
              <a:rPr lang="en-US" sz="2400" dirty="0"/>
              <a:t>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has XOR operation, so it’s 1:1 mapping, so it’s 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972152" y="606391"/>
            <a:ext cx="10818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 smtClean="0"/>
              <a:t>your intention </a:t>
            </a:r>
            <a:r>
              <a:rPr lang="en-US" sz="2400" dirty="0"/>
              <a:t>is to optimize the method as quickly as possible, </a:t>
            </a:r>
            <a:r>
              <a:rPr lang="en-US" sz="2400" dirty="0" smtClean="0"/>
              <a:t>you can use attribute </a:t>
            </a:r>
            <a:r>
              <a:rPr lang="en-US" sz="2400" dirty="0"/>
              <a:t>the method with </a:t>
            </a:r>
            <a:r>
              <a:rPr lang="en-US" sz="2400" dirty="0" err="1" smtClean="0"/>
              <a:t>MethodImpl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C000"/>
                </a:solidFill>
              </a:rPr>
              <a:t>MethodImplOptions.AggressiveOptimization</a:t>
            </a:r>
            <a:r>
              <a:rPr lang="en-US" sz="2400" dirty="0"/>
              <a:t>)], which </a:t>
            </a:r>
            <a:r>
              <a:rPr lang="en-US" sz="2400" dirty="0" smtClean="0"/>
              <a:t>skip </a:t>
            </a:r>
            <a:r>
              <a:rPr lang="en-US" sz="2400" dirty="0"/>
              <a:t>tier </a:t>
            </a:r>
            <a:r>
              <a:rPr lang="en-US" sz="2400" dirty="0" smtClean="0"/>
              <a:t>0.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However, in </a:t>
            </a:r>
            <a:r>
              <a:rPr lang="en-US" sz="2400" dirty="0"/>
              <a:t>the </a:t>
            </a:r>
            <a:r>
              <a:rPr lang="en-US" sz="2400" dirty="0" smtClean="0"/>
              <a:t>future the </a:t>
            </a:r>
            <a:r>
              <a:rPr lang="en-US" sz="2400" dirty="0"/>
              <a:t>attribute may not immediately generate fully optimized </a:t>
            </a:r>
            <a:r>
              <a:rPr lang="en-US" sz="2400" dirty="0" smtClean="0"/>
              <a:t>code, </a:t>
            </a:r>
            <a:r>
              <a:rPr lang="en-US" sz="2400" dirty="0"/>
              <a:t>but it </a:t>
            </a:r>
            <a:r>
              <a:rPr lang="en-US" sz="2400" dirty="0" smtClean="0"/>
              <a:t>may try </a:t>
            </a:r>
            <a:r>
              <a:rPr lang="en-US" sz="2400" dirty="0"/>
              <a:t>to optimize </a:t>
            </a:r>
            <a:r>
              <a:rPr lang="en-US" sz="2400" dirty="0" smtClean="0"/>
              <a:t>method as </a:t>
            </a:r>
            <a:r>
              <a:rPr lang="en-US" sz="2400" dirty="0"/>
              <a:t>quickly as possible.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920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</a:t>
            </a:r>
            <a:r>
              <a:rPr lang="pl-PL" dirty="0" smtClean="0"/>
              <a:t>ldarg.2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83199" y="-352933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4141</TotalTime>
  <Words>2542</Words>
  <Application>Microsoft Office PowerPoint</Application>
  <PresentationFormat>Panoramiczny</PresentationFormat>
  <Paragraphs>951</Paragraphs>
  <Slides>145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145</vt:i4>
      </vt:variant>
    </vt:vector>
  </HeadingPairs>
  <TitlesOfParts>
    <vt:vector size="153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560</cp:revision>
  <dcterms:created xsi:type="dcterms:W3CDTF">2018-10-24T13:18:16Z</dcterms:created>
  <dcterms:modified xsi:type="dcterms:W3CDTF">2019-11-07T09:01:06Z</dcterms:modified>
</cp:coreProperties>
</file>